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1"/>
            <a:ext cx="5815026" cy="157163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«Обучение грамоте.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Звуковой анализ слов»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786322"/>
            <a:ext cx="4429156" cy="135732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Букина Л.П.,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МДОУ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№8 «Золотая рыбка»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 вида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Стрежевой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igslide.ru/images/19/18313/960/img18.jpg"/>
          <p:cNvPicPr>
            <a:picLocks noChangeAspect="1" noChangeArrowheads="1"/>
          </p:cNvPicPr>
          <p:nvPr/>
        </p:nvPicPr>
        <p:blipFill>
          <a:blip r:embed="rId3" cstate="print"/>
          <a:srcRect l="6307" t="24177" r="54274" b="6446"/>
          <a:stretch>
            <a:fillRect/>
          </a:stretch>
        </p:blipFill>
        <p:spPr bwMode="auto">
          <a:xfrm>
            <a:off x="6357950" y="642917"/>
            <a:ext cx="2357454" cy="3111839"/>
          </a:xfrm>
          <a:prstGeom prst="rect">
            <a:avLst/>
          </a:prstGeom>
          <a:noFill/>
        </p:spPr>
      </p:pic>
      <p:pic>
        <p:nvPicPr>
          <p:cNvPr id="1028" name="Picture 4" descr="http://bigslide.ru/images/19/18313/960/img27.jpg"/>
          <p:cNvPicPr>
            <a:picLocks noChangeAspect="1" noChangeArrowheads="1"/>
          </p:cNvPicPr>
          <p:nvPr/>
        </p:nvPicPr>
        <p:blipFill>
          <a:blip r:embed="rId4" cstate="print"/>
          <a:srcRect l="9869" t="23685" r="9209" b="7893"/>
          <a:stretch>
            <a:fillRect/>
          </a:stretch>
        </p:blipFill>
        <p:spPr bwMode="auto">
          <a:xfrm>
            <a:off x="214282" y="3744373"/>
            <a:ext cx="4572032" cy="2899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llustrators.ru/uploads/illustration/image/327243/main_327243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61" y="764704"/>
            <a:ext cx="66675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39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44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Обучение грамоте в детском саду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целенаправленный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систематический процесс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подготовке к овладению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письмом  и чтением.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429132"/>
            <a:ext cx="8286808" cy="1428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Дислексия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нарушение процесса чтения.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Дисграфия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нарушение процесса письма.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компоненты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процесса обучения грамоте: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8786874" cy="42148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 звуковой стороны речи;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 фонематических процессов;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к звукобуквенному анализу и синтезу звукового состава речи;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терминами «звук», «слог», «слово», «предложение».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95736" y="2636912"/>
            <a:ext cx="6768752" cy="3888432"/>
          </a:xfrm>
        </p:spPr>
        <p:txBody>
          <a:bodyPr>
            <a:normAutofit/>
          </a:bodyPr>
          <a:lstStyle/>
          <a:p>
            <a:pPr lvl="0" algn="l"/>
            <a:endParaRPr lang="ru-RU" sz="3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513" y="476672"/>
            <a:ext cx="649579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звук»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«Хлопни, если услышишь звук»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внимание, фонематический слух.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9703" y="1340768"/>
            <a:ext cx="659290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«Светофорчик»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внимание, фонематический слух.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4949" y="2204864"/>
            <a:ext cx="83529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первый звук»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«Покажи картинку на определенный звук».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слышать звук в начале слова.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949" y="3789040"/>
            <a:ext cx="83529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«Звуковой поезд».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определять нахождение звука в начале, середине или конце слова.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8174" y="5301208"/>
            <a:ext cx="5128431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«Телеграф»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детей делить слова на слоги.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32391" y="2945208"/>
            <a:ext cx="620817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«Найди последний звук».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умение слышать звук в конце слова.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38718" y="4553319"/>
            <a:ext cx="5552673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«Сложи звуки»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детей соединять звуки в слоги.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4429" y="6093296"/>
            <a:ext cx="620817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«Конец слова за тобой»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детей придумывать слова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заданный слог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836712"/>
            <a:ext cx="8443914" cy="28803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Обучение звуковому анализу слова является основной задачей этапа подготовки к обучению грамоте: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определение количества звуков в слове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фонетическая характеристика звуков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определение места звука в слове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71942"/>
            <a:ext cx="8280920" cy="2286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Необходимо помнить, что: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Звуки мы слышим и произносим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Буквы мы видим, пишем и читаем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2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Гласные                     Согласные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772816"/>
            <a:ext cx="4104456" cy="44644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Гласных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звуков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6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У О И Э Ы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Гласных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букв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У О И Э Ы –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соответствуют звукам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Ю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Е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Ё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йотированные, обозначают два звука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772816"/>
            <a:ext cx="4032448" cy="44644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Твердые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мягкие</a:t>
            </a:r>
          </a:p>
          <a:p>
            <a:pPr algn="ctr">
              <a:buNone/>
            </a:pP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твердые: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 Ш Ц</a:t>
            </a:r>
          </a:p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мягкие: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 Ч Щ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Согласные звонкие: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 В Г Д Ж З Й Л М Н Р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Согласные глухие: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 Ф К Т Ш С Щ Ч Х 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cats-home.ucoz.ru/_ph/1/341022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71480"/>
            <a:ext cx="5048192" cy="378614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143108" y="4572008"/>
            <a:ext cx="121444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14942" y="4572008"/>
            <a:ext cx="121444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44" y="4572008"/>
            <a:ext cx="121444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00232" y="7000900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2" y="7000900"/>
            <a:ext cx="1357322" cy="12858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7072338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065 L 0.00486 -0.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1961 -0.3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1574 L -0.01841 -0.37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143108" y="4572008"/>
            <a:ext cx="121444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14942" y="4572008"/>
            <a:ext cx="121444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44" y="4572008"/>
            <a:ext cx="121444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00232" y="7000900"/>
            <a:ext cx="1357322" cy="12858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2" y="7000900"/>
            <a:ext cx="1357322" cy="12858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7072338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nancypennick.files.wordpress.com/2015/04/book-3581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04"/>
            <a:ext cx="3870890" cy="378621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571472" y="4572008"/>
            <a:ext cx="121444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43702" y="4643446"/>
            <a:ext cx="121444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58016" y="7072338"/>
            <a:ext cx="1357322" cy="12858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0034" y="7000900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1018 L 0.00191 -0.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065 L 0.00486 -0.3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1961 -0.3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1574 L -0.01841 -0.37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0 L -0.03281 -0.3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22" cy="6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3.infourok.ru/uploads/ex/12d5/0003bc54-b4fb2fdb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12199" r="7518" b="12244"/>
          <a:stretch/>
        </p:blipFill>
        <p:spPr bwMode="auto">
          <a:xfrm>
            <a:off x="271347" y="755956"/>
            <a:ext cx="4611460" cy="23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52.babysfera.ru/4/b/7/b/0050b8406628ec166dfad62942c1e984ab4.840x56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2462" r="3878" b="8497"/>
          <a:stretch/>
        </p:blipFill>
        <p:spPr bwMode="auto">
          <a:xfrm>
            <a:off x="5724128" y="3508314"/>
            <a:ext cx="2376264" cy="33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.bp.blogspot.com/-Fsk-JZ5T0u8/W_F_supjXZI/AAAAAAAAp_w/UYJ-wa-RIvw4xwgxbI3rRDwlebUbL5DHACLcBGAs/s1600/%25D0%2597%25D0%25B0%25D0%25BD%25D1%258F%25D1%2582%25D0%25B8%25D1%258F-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9" y="3473018"/>
            <a:ext cx="4153647" cy="29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s://book24.kz/upload/iblock/f83/f831b6caf72c94f23a3d9f73ede63f8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8105" r="7061" b="37561"/>
          <a:stretch/>
        </p:blipFill>
        <p:spPr bwMode="auto">
          <a:xfrm>
            <a:off x="5364626" y="404664"/>
            <a:ext cx="3227313" cy="2763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0173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319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Мастер-класс для родителей «Обучение грамоте.  Звуковой анализ слов»</vt:lpstr>
      <vt:lpstr>Обучение грамоте в детском саду –  это целенаправленный  систематический процесс  по подготовке к овладению  письмом  и чтением.</vt:lpstr>
      <vt:lpstr>Основные компоненты  процесса обучения грамоте:</vt:lpstr>
      <vt:lpstr>Презентация PowerPoint</vt:lpstr>
      <vt:lpstr>       Обучение звуковому анализу слова является основной задачей этапа подготовки к обучению грамоте: - определение количества звуков в слове - фонетическая характеристика звуков - определение места звука в слове        </vt:lpstr>
      <vt:lpstr>Звуки Гласные                     Согласные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 «Обучение грамоте.  Звуковой анализ слов»</dc:title>
  <cp:lastModifiedBy>RY</cp:lastModifiedBy>
  <cp:revision>18</cp:revision>
  <dcterms:modified xsi:type="dcterms:W3CDTF">2019-02-05T05:41:20Z</dcterms:modified>
</cp:coreProperties>
</file>